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536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0643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3260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3690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77044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54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914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04010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3002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7766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1378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740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34402-0EA1-4D92-AE6D-E63A14407FF2}" type="datetimeFigureOut">
              <a:rPr lang="es-ES" smtClean="0"/>
              <a:t>07/06/2024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7E140-A10A-4EB5-B0CF-479AD9258F2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2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39636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084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39636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452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</dc:creator>
  <cp:lastModifiedBy>HaL</cp:lastModifiedBy>
  <cp:revision>2</cp:revision>
  <dcterms:created xsi:type="dcterms:W3CDTF">2024-06-07T14:54:50Z</dcterms:created>
  <dcterms:modified xsi:type="dcterms:W3CDTF">2024-06-07T15:31:12Z</dcterms:modified>
</cp:coreProperties>
</file>

<file path=docProps/thumbnail.jpeg>
</file>